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21386800" cy="30279975"/>
  <p:notesSz cx="6858000" cy="9144000"/>
  <p:defaultTextStyle>
    <a:defPPr>
      <a:defRPr lang="pt-PT"/>
    </a:defPPr>
    <a:lvl1pPr marL="0" algn="l" defTabSz="295222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12" algn="l" defTabSz="295222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225" algn="l" defTabSz="295222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337" algn="l" defTabSz="295222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450" algn="l" defTabSz="295222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562" algn="l" defTabSz="295222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675" algn="l" defTabSz="295222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787" algn="l" defTabSz="295222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900" algn="l" defTabSz="295222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4890" y="102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011" y="9406424"/>
            <a:ext cx="18178780" cy="6490568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8021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001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333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1629071" y="1619141"/>
            <a:ext cx="3609024" cy="34443472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02007" y="1619141"/>
            <a:ext cx="10470622" cy="34443472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17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067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9411" y="19457689"/>
            <a:ext cx="18178780" cy="6013940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689411" y="12833949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1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22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33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45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67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78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9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250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02007" y="9420438"/>
            <a:ext cx="7039822" cy="2664217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198275" y="9420438"/>
            <a:ext cx="7039822" cy="2664217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574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341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9341" y="6777949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12" indent="0">
              <a:buNone/>
              <a:defRPr sz="6500" b="1"/>
            </a:lvl2pPr>
            <a:lvl3pPr marL="2952225" indent="0">
              <a:buNone/>
              <a:defRPr sz="5800" b="1"/>
            </a:lvl3pPr>
            <a:lvl4pPr marL="4428337" indent="0">
              <a:buNone/>
              <a:defRPr sz="5200" b="1"/>
            </a:lvl4pPr>
            <a:lvl5pPr marL="5904450" indent="0">
              <a:buNone/>
              <a:defRPr sz="5200" b="1"/>
            </a:lvl5pPr>
            <a:lvl6pPr marL="7380562" indent="0">
              <a:buNone/>
              <a:defRPr sz="5200" b="1"/>
            </a:lvl6pPr>
            <a:lvl7pPr marL="8856675" indent="0">
              <a:buNone/>
              <a:defRPr sz="5200" b="1"/>
            </a:lvl7pPr>
            <a:lvl8pPr marL="10332787" indent="0">
              <a:buNone/>
              <a:defRPr sz="5200" b="1"/>
            </a:lvl8pPr>
            <a:lvl9pPr marL="11808900" indent="0">
              <a:buNone/>
              <a:defRPr sz="5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069341" y="9602676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10864200" y="6777949"/>
            <a:ext cx="9453262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12" indent="0">
              <a:buNone/>
              <a:defRPr sz="6500" b="1"/>
            </a:lvl2pPr>
            <a:lvl3pPr marL="2952225" indent="0">
              <a:buNone/>
              <a:defRPr sz="5800" b="1"/>
            </a:lvl3pPr>
            <a:lvl4pPr marL="4428337" indent="0">
              <a:buNone/>
              <a:defRPr sz="5200" b="1"/>
            </a:lvl4pPr>
            <a:lvl5pPr marL="5904450" indent="0">
              <a:buNone/>
              <a:defRPr sz="5200" b="1"/>
            </a:lvl5pPr>
            <a:lvl6pPr marL="7380562" indent="0">
              <a:buNone/>
              <a:defRPr sz="5200" b="1"/>
            </a:lvl6pPr>
            <a:lvl7pPr marL="8856675" indent="0">
              <a:buNone/>
              <a:defRPr sz="5200" b="1"/>
            </a:lvl7pPr>
            <a:lvl8pPr marL="10332787" indent="0">
              <a:buNone/>
              <a:defRPr sz="5200" b="1"/>
            </a:lvl8pPr>
            <a:lvl9pPr marL="11808900" indent="0">
              <a:buNone/>
              <a:defRPr sz="5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10864200" y="9602676"/>
            <a:ext cx="9453262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933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184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062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342" y="1205593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61645" y="1205595"/>
            <a:ext cx="11955817" cy="2584312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069342" y="6336368"/>
            <a:ext cx="7036110" cy="20712347"/>
          </a:xfrm>
        </p:spPr>
        <p:txBody>
          <a:bodyPr/>
          <a:lstStyle>
            <a:lvl1pPr marL="0" indent="0">
              <a:buNone/>
              <a:defRPr sz="4500"/>
            </a:lvl1pPr>
            <a:lvl2pPr marL="1476112" indent="0">
              <a:buNone/>
              <a:defRPr sz="3900"/>
            </a:lvl2pPr>
            <a:lvl3pPr marL="2952225" indent="0">
              <a:buNone/>
              <a:defRPr sz="3200"/>
            </a:lvl3pPr>
            <a:lvl4pPr marL="4428337" indent="0">
              <a:buNone/>
              <a:defRPr sz="2900"/>
            </a:lvl4pPr>
            <a:lvl5pPr marL="5904450" indent="0">
              <a:buNone/>
              <a:defRPr sz="2900"/>
            </a:lvl5pPr>
            <a:lvl6pPr marL="7380562" indent="0">
              <a:buNone/>
              <a:defRPr sz="2900"/>
            </a:lvl6pPr>
            <a:lvl7pPr marL="8856675" indent="0">
              <a:buNone/>
              <a:defRPr sz="2900"/>
            </a:lvl7pPr>
            <a:lvl8pPr marL="10332787" indent="0">
              <a:buNone/>
              <a:defRPr sz="2900"/>
            </a:lvl8pPr>
            <a:lvl9pPr marL="11808900" indent="0">
              <a:buNone/>
              <a:defRPr sz="2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889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91963" y="21195984"/>
            <a:ext cx="12832080" cy="250230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191963" y="2705571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12" indent="0">
              <a:buNone/>
              <a:defRPr sz="9000"/>
            </a:lvl2pPr>
            <a:lvl3pPr marL="2952225" indent="0">
              <a:buNone/>
              <a:defRPr sz="7700"/>
            </a:lvl3pPr>
            <a:lvl4pPr marL="4428337" indent="0">
              <a:buNone/>
              <a:defRPr sz="6500"/>
            </a:lvl4pPr>
            <a:lvl5pPr marL="5904450" indent="0">
              <a:buNone/>
              <a:defRPr sz="6500"/>
            </a:lvl5pPr>
            <a:lvl6pPr marL="7380562" indent="0">
              <a:buNone/>
              <a:defRPr sz="6500"/>
            </a:lvl6pPr>
            <a:lvl7pPr marL="8856675" indent="0">
              <a:buNone/>
              <a:defRPr sz="6500"/>
            </a:lvl7pPr>
            <a:lvl8pPr marL="10332787" indent="0">
              <a:buNone/>
              <a:defRPr sz="6500"/>
            </a:lvl8pPr>
            <a:lvl9pPr marL="11808900" indent="0">
              <a:buNone/>
              <a:defRPr sz="6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191963" y="23698291"/>
            <a:ext cx="12832080" cy="3553688"/>
          </a:xfrm>
        </p:spPr>
        <p:txBody>
          <a:bodyPr/>
          <a:lstStyle>
            <a:lvl1pPr marL="0" indent="0">
              <a:buNone/>
              <a:defRPr sz="4500"/>
            </a:lvl1pPr>
            <a:lvl2pPr marL="1476112" indent="0">
              <a:buNone/>
              <a:defRPr sz="3900"/>
            </a:lvl2pPr>
            <a:lvl3pPr marL="2952225" indent="0">
              <a:buNone/>
              <a:defRPr sz="3200"/>
            </a:lvl3pPr>
            <a:lvl4pPr marL="4428337" indent="0">
              <a:buNone/>
              <a:defRPr sz="2900"/>
            </a:lvl4pPr>
            <a:lvl5pPr marL="5904450" indent="0">
              <a:buNone/>
              <a:defRPr sz="2900"/>
            </a:lvl5pPr>
            <a:lvl6pPr marL="7380562" indent="0">
              <a:buNone/>
              <a:defRPr sz="2900"/>
            </a:lvl6pPr>
            <a:lvl7pPr marL="8856675" indent="0">
              <a:buNone/>
              <a:defRPr sz="2900"/>
            </a:lvl7pPr>
            <a:lvl8pPr marL="10332787" indent="0">
              <a:buNone/>
              <a:defRPr sz="2900"/>
            </a:lvl8pPr>
            <a:lvl9pPr marL="11808900" indent="0">
              <a:buNone/>
              <a:defRPr sz="2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572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1069341" y="1212603"/>
            <a:ext cx="19248120" cy="5046663"/>
          </a:xfrm>
          <a:prstGeom prst="rect">
            <a:avLst/>
          </a:prstGeom>
        </p:spPr>
        <p:txBody>
          <a:bodyPr vert="horz" lIns="295222" tIns="147611" rIns="295222" bIns="147611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9341" y="7065333"/>
            <a:ext cx="19248120" cy="19983383"/>
          </a:xfrm>
          <a:prstGeom prst="rect">
            <a:avLst/>
          </a:prstGeom>
        </p:spPr>
        <p:txBody>
          <a:bodyPr vert="horz" lIns="295222" tIns="147611" rIns="295222" bIns="147611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1069341" y="28065055"/>
            <a:ext cx="4990253" cy="1612127"/>
          </a:xfrm>
          <a:prstGeom prst="rect">
            <a:avLst/>
          </a:prstGeom>
        </p:spPr>
        <p:txBody>
          <a:bodyPr vert="horz" lIns="295222" tIns="147611" rIns="295222" bIns="147611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C3091-D2E1-484E-BD7A-933B995631E0}" type="datetimeFigureOut">
              <a:rPr lang="pt-PT" smtClean="0"/>
              <a:t>20-01-2023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7307157" y="28065055"/>
            <a:ext cx="6772487" cy="1612127"/>
          </a:xfrm>
          <a:prstGeom prst="rect">
            <a:avLst/>
          </a:prstGeom>
        </p:spPr>
        <p:txBody>
          <a:bodyPr vert="horz" lIns="295222" tIns="147611" rIns="295222" bIns="147611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15327207" y="28065055"/>
            <a:ext cx="4990253" cy="1612127"/>
          </a:xfrm>
          <a:prstGeom prst="rect">
            <a:avLst/>
          </a:prstGeom>
        </p:spPr>
        <p:txBody>
          <a:bodyPr vert="horz" lIns="295222" tIns="147611" rIns="295222" bIns="147611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2F617-B3B1-4A22-9534-BC0B57AE472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612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225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85" indent="-1107085" algn="l" defTabSz="2952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83" indent="-922570" algn="l" defTabSz="2952225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281" indent="-738056" algn="l" defTabSz="2952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394" indent="-738056" algn="l" defTabSz="2952225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506" indent="-738056" algn="l" defTabSz="2952225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619" indent="-738056" algn="l" defTabSz="2952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731" indent="-738056" algn="l" defTabSz="2952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844" indent="-738056" algn="l" defTabSz="2952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956" indent="-738056" algn="l" defTabSz="295222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295222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12" algn="l" defTabSz="295222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225" algn="l" defTabSz="295222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337" algn="l" defTabSz="295222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450" algn="l" defTabSz="295222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562" algn="l" defTabSz="295222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675" algn="l" defTabSz="295222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787" algn="l" defTabSz="295222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900" algn="l" defTabSz="295222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828304" y="6355011"/>
            <a:ext cx="14102798" cy="423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pt-BR" altLang="pt-PT" sz="4500" b="1" dirty="0">
                <a:latin typeface="Arial" charset="0"/>
              </a:rPr>
              <a:t>Colocar aqui o título (e subtítulo) do poster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866585" y="7053715"/>
            <a:ext cx="14102798" cy="923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PT" altLang="pt-PT" sz="3200" b="1" dirty="0">
                <a:latin typeface="Arial" charset="0"/>
              </a:rPr>
              <a:t>Nome dos(s) autor(</a:t>
            </a:r>
            <a:r>
              <a:rPr lang="pt-PT" altLang="pt-PT" sz="3200" b="1" dirty="0" err="1">
                <a:latin typeface="Arial" charset="0"/>
              </a:rPr>
              <a:t>es</a:t>
            </a:r>
            <a:r>
              <a:rPr lang="pt-PT" altLang="pt-PT" sz="3200" b="1" dirty="0">
                <a:latin typeface="Arial" charset="0"/>
              </a:rPr>
              <a:t>)</a:t>
            </a:r>
            <a:br>
              <a:rPr lang="pt-PT" altLang="pt-PT" sz="3200" b="1" dirty="0">
                <a:latin typeface="Arial" charset="0"/>
              </a:rPr>
            </a:br>
            <a:r>
              <a:rPr lang="pt-BR" altLang="pt-PT" sz="3000" dirty="0">
                <a:latin typeface="Arial" charset="0"/>
              </a:rPr>
              <a:t>Instituição do(s) autor(es)</a:t>
            </a:r>
            <a:endParaRPr lang="pt-BR" altLang="pt-PT" sz="1600" dirty="0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949354" y="8434831"/>
            <a:ext cx="5837050" cy="8683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PT" sz="16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Introdução</a:t>
            </a:r>
            <a:endParaRPr lang="pt-BR" altLang="pt-PT" sz="16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pt-PT" sz="1600" dirty="0">
                <a:latin typeface="Arial" charset="0"/>
              </a:rPr>
              <a:t>Lorem ipsum dolor sit </a:t>
            </a:r>
            <a:r>
              <a:rPr lang="en-US" altLang="pt-PT" sz="1600" dirty="0" err="1">
                <a:latin typeface="Arial" charset="0"/>
              </a:rPr>
              <a:t>amet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consectetuer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adipiscing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elit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sed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nonummy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nibh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euismod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tincidunt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laoreet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magna </a:t>
            </a:r>
            <a:r>
              <a:rPr lang="en-US" altLang="pt-PT" sz="1600" dirty="0" err="1">
                <a:latin typeface="Arial" charset="0"/>
              </a:rPr>
              <a:t>aliquam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volutpat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wisi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enim</a:t>
            </a:r>
            <a:r>
              <a:rPr lang="en-US" altLang="pt-PT" sz="1600" dirty="0">
                <a:latin typeface="Arial" charset="0"/>
              </a:rPr>
              <a:t> ad minim </a:t>
            </a:r>
            <a:r>
              <a:rPr lang="en-US" altLang="pt-PT" sz="1600" dirty="0" err="1">
                <a:latin typeface="Arial" charset="0"/>
              </a:rPr>
              <a:t>veniam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quis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nostrud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exerci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tation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ullamcorper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suscipit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lobortis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nisl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aliquip</a:t>
            </a:r>
            <a:r>
              <a:rPr lang="en-US" altLang="pt-PT" sz="1600" dirty="0">
                <a:latin typeface="Arial" charset="0"/>
              </a:rPr>
              <a:t> ex </a:t>
            </a:r>
            <a:r>
              <a:rPr lang="en-US" altLang="pt-PT" sz="1600" dirty="0" err="1">
                <a:latin typeface="Arial" charset="0"/>
              </a:rPr>
              <a:t>ea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commodo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iriure</a:t>
            </a:r>
            <a:r>
              <a:rPr lang="en-US" altLang="pt-PT" sz="1600" dirty="0">
                <a:latin typeface="Arial" charset="0"/>
              </a:rPr>
              <a:t> dolor in </a:t>
            </a:r>
            <a:r>
              <a:rPr lang="en-US" altLang="pt-PT" sz="1600" dirty="0" err="1">
                <a:latin typeface="Arial" charset="0"/>
              </a:rPr>
              <a:t>hendrerit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vulputate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esse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molestie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illum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feugiat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facilisis</a:t>
            </a:r>
            <a:r>
              <a:rPr lang="en-US" altLang="pt-PT" sz="1600" dirty="0">
                <a:latin typeface="Arial" charset="0"/>
              </a:rPr>
              <a:t> at </a:t>
            </a:r>
            <a:r>
              <a:rPr lang="en-US" altLang="pt-PT" sz="1600" dirty="0" err="1">
                <a:latin typeface="Arial" charset="0"/>
              </a:rPr>
              <a:t>vero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eros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accumsan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iusto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odio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dignissim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blandit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praesent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luptatum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zzril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delenit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feugait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</a:t>
            </a:r>
            <a:r>
              <a:rPr lang="en-US" altLang="pt-PT" sz="1600" dirty="0">
                <a:latin typeface="Arial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>
                <a:latin typeface="Arial" charset="0"/>
              </a:rPr>
              <a:t>Nam liber </a:t>
            </a:r>
            <a:r>
              <a:rPr lang="en-US" altLang="pt-PT" sz="1600" dirty="0" err="1">
                <a:latin typeface="Arial" charset="0"/>
              </a:rPr>
              <a:t>tempor</a:t>
            </a:r>
            <a:r>
              <a:rPr lang="en-US" altLang="pt-PT" sz="1600" dirty="0">
                <a:latin typeface="Arial" charset="0"/>
              </a:rPr>
              <a:t> cum </a:t>
            </a:r>
            <a:r>
              <a:rPr lang="en-US" altLang="pt-PT" sz="1600" dirty="0" err="1">
                <a:latin typeface="Arial" charset="0"/>
              </a:rPr>
              <a:t>soluta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eleifend</a:t>
            </a:r>
            <a:r>
              <a:rPr lang="en-US" altLang="pt-PT" sz="1600" dirty="0">
                <a:latin typeface="Arial" charset="0"/>
              </a:rPr>
              <a:t> option </a:t>
            </a:r>
            <a:r>
              <a:rPr lang="en-US" altLang="pt-PT" sz="1600" dirty="0" err="1">
                <a:latin typeface="Arial" charset="0"/>
              </a:rPr>
              <a:t>congue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nihil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imperdiet</a:t>
            </a:r>
            <a:r>
              <a:rPr lang="en-US" altLang="pt-PT" sz="1600" dirty="0">
                <a:latin typeface="Arial" charset="0"/>
              </a:rPr>
              <a:t> doming id quod </a:t>
            </a:r>
            <a:r>
              <a:rPr lang="en-US" altLang="pt-PT" sz="1600" dirty="0" err="1">
                <a:latin typeface="Arial" charset="0"/>
              </a:rPr>
              <a:t>mazim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placerat</a:t>
            </a:r>
            <a:r>
              <a:rPr lang="en-US" altLang="pt-PT" sz="1600" dirty="0">
                <a:latin typeface="Arial" charset="0"/>
              </a:rPr>
              <a:t> facer </a:t>
            </a:r>
            <a:r>
              <a:rPr lang="en-US" altLang="pt-PT" sz="1600" dirty="0" err="1">
                <a:latin typeface="Arial" charset="0"/>
              </a:rPr>
              <a:t>possim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assum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 non </a:t>
            </a:r>
            <a:r>
              <a:rPr lang="en-US" altLang="pt-PT" sz="1600" dirty="0" err="1">
                <a:latin typeface="Arial" charset="0"/>
              </a:rPr>
              <a:t>habent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insitam</a:t>
            </a:r>
            <a:r>
              <a:rPr lang="en-US" altLang="pt-PT" sz="1600" dirty="0">
                <a:latin typeface="Arial" charset="0"/>
              </a:rPr>
              <a:t>;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legentis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iis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facit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eorum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Investigationes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demonstraverunt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legere</a:t>
            </a:r>
            <a:r>
              <a:rPr lang="en-US" altLang="pt-PT" sz="1600" dirty="0">
                <a:latin typeface="Arial" charset="0"/>
              </a:rPr>
              <a:t> me </a:t>
            </a:r>
            <a:r>
              <a:rPr lang="en-US" altLang="pt-PT" sz="1600" dirty="0" err="1">
                <a:latin typeface="Arial" charset="0"/>
              </a:rPr>
              <a:t>lius</a:t>
            </a:r>
            <a:r>
              <a:rPr lang="en-US" altLang="pt-PT" sz="1600" dirty="0">
                <a:latin typeface="Arial" charset="0"/>
              </a:rPr>
              <a:t> quod ii </a:t>
            </a:r>
            <a:r>
              <a:rPr lang="en-US" altLang="pt-PT" sz="1600" dirty="0" err="1">
                <a:latin typeface="Arial" charset="0"/>
              </a:rPr>
              <a:t>legunt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saepius</a:t>
            </a:r>
            <a:r>
              <a:rPr lang="en-US" altLang="pt-PT" sz="1600" dirty="0">
                <a:latin typeface="Arial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 err="1">
                <a:latin typeface="Arial" charset="0"/>
              </a:rPr>
              <a:t>Claritas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etiam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processus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dynamicus</a:t>
            </a:r>
            <a:r>
              <a:rPr lang="en-US" altLang="pt-PT" sz="1600" dirty="0">
                <a:latin typeface="Arial" charset="0"/>
              </a:rPr>
              <a:t>, qui sequitur </a:t>
            </a:r>
            <a:r>
              <a:rPr lang="en-US" altLang="pt-PT" sz="1600" dirty="0" err="1">
                <a:latin typeface="Arial" charset="0"/>
              </a:rPr>
              <a:t>mutationem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consuetudium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Mirum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notare</a:t>
            </a:r>
            <a:r>
              <a:rPr lang="en-US" altLang="pt-PT" sz="1600" dirty="0">
                <a:latin typeface="Arial" charset="0"/>
              </a:rPr>
              <a:t> quam </a:t>
            </a:r>
            <a:r>
              <a:rPr lang="en-US" altLang="pt-PT" sz="1600" dirty="0" err="1">
                <a:latin typeface="Arial" charset="0"/>
              </a:rPr>
              <a:t>littera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gothica</a:t>
            </a:r>
            <a:r>
              <a:rPr lang="en-US" altLang="pt-PT" sz="1600" dirty="0">
                <a:latin typeface="Arial" charset="0"/>
              </a:rPr>
              <a:t>, quam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putamus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anteposuerit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litterarum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formas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humanitatis</a:t>
            </a:r>
            <a:r>
              <a:rPr lang="en-US" altLang="pt-PT" sz="1600" dirty="0">
                <a:latin typeface="Arial" charset="0"/>
              </a:rPr>
              <a:t> per </a:t>
            </a:r>
            <a:r>
              <a:rPr lang="en-US" altLang="pt-PT" sz="1600" dirty="0" err="1">
                <a:latin typeface="Arial" charset="0"/>
              </a:rPr>
              <a:t>seacula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quarta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quinta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Eodem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, qui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videntur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fiant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sollemnes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futurum</a:t>
            </a:r>
            <a:r>
              <a:rPr lang="en-US" altLang="pt-PT" sz="1600" dirty="0">
                <a:latin typeface="Arial" charset="0"/>
              </a:rPr>
              <a:t>.. </a:t>
            </a:r>
          </a:p>
          <a:p>
            <a:pPr algn="just">
              <a:spcBef>
                <a:spcPct val="50000"/>
              </a:spcBef>
            </a:pPr>
            <a:endParaRPr lang="en-US" altLang="pt-PT" sz="1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pt-BR" altLang="pt-PT" sz="16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Intratítulo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 err="1">
                <a:latin typeface="Arial" charset="0"/>
              </a:rPr>
              <a:t>Lorem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ipsum</a:t>
            </a:r>
            <a:r>
              <a:rPr lang="en-US" altLang="pt-PT" sz="1600" dirty="0">
                <a:latin typeface="Arial" charset="0"/>
              </a:rPr>
              <a:t> dolor sit </a:t>
            </a:r>
            <a:r>
              <a:rPr lang="en-US" altLang="pt-PT" sz="1600" dirty="0" err="1">
                <a:latin typeface="Arial" charset="0"/>
              </a:rPr>
              <a:t>amet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consectetuer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adipiscing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elit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sed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nonummy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nibh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euismod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tincidunt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laoreet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magna </a:t>
            </a:r>
            <a:r>
              <a:rPr lang="en-US" altLang="pt-PT" sz="1600" dirty="0" err="1">
                <a:latin typeface="Arial" charset="0"/>
              </a:rPr>
              <a:t>aliquam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volutpat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wisi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enim</a:t>
            </a:r>
            <a:r>
              <a:rPr lang="en-US" altLang="pt-PT" sz="1600" dirty="0">
                <a:latin typeface="Arial" charset="0"/>
              </a:rPr>
              <a:t> ad minim </a:t>
            </a:r>
            <a:r>
              <a:rPr lang="en-US" altLang="pt-PT" sz="1600" dirty="0" err="1">
                <a:latin typeface="Arial" charset="0"/>
              </a:rPr>
              <a:t>veniam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quis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nostrud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exerci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tation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ullamcorper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suscipit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lobortis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nisl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aliquip</a:t>
            </a:r>
            <a:r>
              <a:rPr lang="en-US" altLang="pt-PT" sz="1600" dirty="0">
                <a:latin typeface="Arial" charset="0"/>
              </a:rPr>
              <a:t> ex </a:t>
            </a:r>
            <a:r>
              <a:rPr lang="en-US" altLang="pt-PT" sz="1600" dirty="0" err="1">
                <a:latin typeface="Arial" charset="0"/>
              </a:rPr>
              <a:t>ea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commodo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iriure</a:t>
            </a:r>
            <a:r>
              <a:rPr lang="en-US" altLang="pt-PT" sz="1600" dirty="0">
                <a:latin typeface="Arial" charset="0"/>
              </a:rPr>
              <a:t> dolor in </a:t>
            </a:r>
            <a:r>
              <a:rPr lang="en-US" altLang="pt-PT" sz="1600" dirty="0" err="1">
                <a:latin typeface="Arial" charset="0"/>
              </a:rPr>
              <a:t>hendrerit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vulputate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esse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molestie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illum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feugiat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facilisis</a:t>
            </a:r>
            <a:r>
              <a:rPr lang="en-US" altLang="pt-PT" sz="1600" dirty="0">
                <a:latin typeface="Arial" charset="0"/>
              </a:rPr>
              <a:t> at </a:t>
            </a:r>
            <a:r>
              <a:rPr lang="en-US" altLang="pt-PT" sz="1600" dirty="0" err="1">
                <a:latin typeface="Arial" charset="0"/>
              </a:rPr>
              <a:t>vero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eros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accumsan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iusto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odio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dignissim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blandit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praesent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luptatum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zzril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delenit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feugait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</a:t>
            </a:r>
            <a:r>
              <a:rPr lang="en-US" altLang="pt-PT" sz="1600" dirty="0">
                <a:latin typeface="Arial" charset="0"/>
              </a:rPr>
              <a:t> (Fig. 1).</a:t>
            </a:r>
          </a:p>
        </p:txBody>
      </p:sp>
      <p:sp>
        <p:nvSpPr>
          <p:cNvPr id="2053" name="Text Box 25"/>
          <p:cNvSpPr txBox="1">
            <a:spLocks noChangeArrowheads="1"/>
          </p:cNvSpPr>
          <p:nvPr/>
        </p:nvSpPr>
        <p:spPr bwMode="auto">
          <a:xfrm>
            <a:off x="1766617" y="22399260"/>
            <a:ext cx="3706961" cy="27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PT" sz="1300" b="1" dirty="0">
                <a:latin typeface="Arial" charset="0"/>
              </a:rPr>
              <a:t>Figura 1 – </a:t>
            </a:r>
            <a:r>
              <a:rPr lang="pt-BR" altLang="pt-PT" sz="1300" dirty="0">
                <a:latin typeface="Arial" charset="0"/>
              </a:rPr>
              <a:t>Colocar aqui a legenda da figura</a:t>
            </a:r>
            <a:endParaRPr lang="pt-BR" altLang="pt-PT" sz="1600" dirty="0">
              <a:latin typeface="Arial" charset="0"/>
            </a:endParaRP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14969383" y="27309339"/>
            <a:ext cx="5694555" cy="110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PT" sz="16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Referências</a:t>
            </a:r>
          </a:p>
          <a:p>
            <a:pPr algn="just">
              <a:spcBef>
                <a:spcPts val="426"/>
              </a:spcBef>
            </a:pPr>
            <a:r>
              <a:rPr lang="en-US" altLang="pt-PT" sz="1300" dirty="0" err="1">
                <a:latin typeface="Arial" charset="0"/>
              </a:rPr>
              <a:t>Colocar</a:t>
            </a:r>
            <a:r>
              <a:rPr lang="en-US" altLang="pt-PT" sz="1300" dirty="0">
                <a:latin typeface="Arial" charset="0"/>
              </a:rPr>
              <a:t> </a:t>
            </a:r>
            <a:r>
              <a:rPr lang="en-US" altLang="pt-PT" sz="1300" dirty="0" err="1">
                <a:latin typeface="Arial" charset="0"/>
              </a:rPr>
              <a:t>aqui</a:t>
            </a:r>
            <a:r>
              <a:rPr lang="en-US" altLang="pt-PT" sz="1300" dirty="0">
                <a:latin typeface="Arial" charset="0"/>
              </a:rPr>
              <a:t> as </a:t>
            </a:r>
            <a:r>
              <a:rPr lang="en-US" altLang="pt-PT" sz="1300" dirty="0" err="1">
                <a:latin typeface="Arial" charset="0"/>
              </a:rPr>
              <a:t>referências</a:t>
            </a:r>
            <a:r>
              <a:rPr lang="en-US" altLang="pt-PT" sz="1300" dirty="0">
                <a:latin typeface="Arial" charset="0"/>
              </a:rPr>
              <a:t> </a:t>
            </a:r>
            <a:r>
              <a:rPr lang="en-US" altLang="pt-PT" sz="1300" dirty="0" err="1">
                <a:latin typeface="Arial" charset="0"/>
              </a:rPr>
              <a:t>bibliográficas</a:t>
            </a:r>
            <a:r>
              <a:rPr lang="en-US" altLang="pt-PT" sz="1300" dirty="0">
                <a:latin typeface="Arial" charset="0"/>
              </a:rPr>
              <a:t> </a:t>
            </a:r>
            <a:r>
              <a:rPr lang="en-US" altLang="pt-PT" sz="1300" dirty="0" err="1">
                <a:latin typeface="Arial" charset="0"/>
              </a:rPr>
              <a:t>seguindo</a:t>
            </a:r>
            <a:r>
              <a:rPr lang="en-US" altLang="pt-PT" sz="1300" dirty="0">
                <a:latin typeface="Arial" charset="0"/>
              </a:rPr>
              <a:t> a </a:t>
            </a:r>
            <a:r>
              <a:rPr lang="en-US" altLang="pt-PT" sz="1300" dirty="0" err="1">
                <a:latin typeface="Arial" charset="0"/>
              </a:rPr>
              <a:t>norma</a:t>
            </a:r>
            <a:r>
              <a:rPr lang="en-US" altLang="pt-PT" sz="1300" dirty="0">
                <a:latin typeface="Arial" charset="0"/>
              </a:rPr>
              <a:t> APA.</a:t>
            </a:r>
          </a:p>
          <a:p>
            <a:pPr algn="just">
              <a:spcBef>
                <a:spcPts val="426"/>
              </a:spcBef>
            </a:pPr>
            <a:r>
              <a:rPr lang="en-US" altLang="pt-PT" sz="1300" dirty="0" err="1">
                <a:latin typeface="Arial" charset="0"/>
              </a:rPr>
              <a:t>Ver</a:t>
            </a:r>
            <a:r>
              <a:rPr lang="en-US" altLang="pt-PT" sz="1300" dirty="0">
                <a:latin typeface="Arial" charset="0"/>
              </a:rPr>
              <a:t> tutorial no </a:t>
            </a:r>
            <a:r>
              <a:rPr lang="en-US" altLang="pt-PT" sz="1300" dirty="0" err="1">
                <a:latin typeface="Arial" charset="0"/>
              </a:rPr>
              <a:t>seguinte</a:t>
            </a:r>
            <a:r>
              <a:rPr lang="en-US" altLang="pt-PT" sz="1300" dirty="0">
                <a:latin typeface="Arial" charset="0"/>
              </a:rPr>
              <a:t> </a:t>
            </a:r>
            <a:r>
              <a:rPr lang="en-US" altLang="pt-PT" sz="1300" dirty="0" err="1">
                <a:latin typeface="Arial" charset="0"/>
              </a:rPr>
              <a:t>endereço</a:t>
            </a:r>
            <a:endParaRPr lang="en-US" altLang="pt-PT" sz="1300" dirty="0">
              <a:latin typeface="Arial" charset="0"/>
            </a:endParaRPr>
          </a:p>
          <a:p>
            <a:pPr algn="just">
              <a:spcBef>
                <a:spcPts val="426"/>
              </a:spcBef>
            </a:pPr>
            <a:r>
              <a:rPr lang="en-US" altLang="pt-PT" sz="1300" dirty="0">
                <a:latin typeface="Arial" charset="0"/>
              </a:rPr>
              <a:t>http://www.ua.pt/sbidm/biblioteca/ReadObject.aspx?obj=16988</a:t>
            </a:r>
          </a:p>
        </p:txBody>
      </p:sp>
      <p:pic>
        <p:nvPicPr>
          <p:cNvPr id="2055" name="Picture 33" descr="Gráfico, Diagrama, Gráfico De Linh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333" y="18123178"/>
            <a:ext cx="3936422" cy="3761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7944175" y="8622063"/>
            <a:ext cx="5837050" cy="12745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PT" sz="1600" b="1" dirty="0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altLang="pt-PT" sz="1600" dirty="0" err="1">
                <a:latin typeface="Arial" charset="0"/>
              </a:rPr>
              <a:t>Lorem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ipsum</a:t>
            </a:r>
            <a:r>
              <a:rPr lang="en-US" altLang="pt-PT" sz="1600" dirty="0">
                <a:latin typeface="Arial" charset="0"/>
              </a:rPr>
              <a:t> dolor sit </a:t>
            </a:r>
            <a:r>
              <a:rPr lang="en-US" altLang="pt-PT" sz="1600" dirty="0" err="1">
                <a:latin typeface="Arial" charset="0"/>
              </a:rPr>
              <a:t>amet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consectetuer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adipiscing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elit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sed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nonummy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nibh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euismod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tincidunt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laoreet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magna </a:t>
            </a:r>
            <a:r>
              <a:rPr lang="en-US" altLang="pt-PT" sz="1600" dirty="0" err="1">
                <a:latin typeface="Arial" charset="0"/>
              </a:rPr>
              <a:t>aliquam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volutpat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wisi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enim</a:t>
            </a:r>
            <a:r>
              <a:rPr lang="en-US" altLang="pt-PT" sz="1600" dirty="0">
                <a:latin typeface="Arial" charset="0"/>
              </a:rPr>
              <a:t> ad minim </a:t>
            </a:r>
            <a:r>
              <a:rPr lang="en-US" altLang="pt-PT" sz="1600" dirty="0" err="1">
                <a:latin typeface="Arial" charset="0"/>
              </a:rPr>
              <a:t>veniam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quis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nostrud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exerci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tation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ullamcorper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suscipit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lobortis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nisl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aliquip</a:t>
            </a:r>
            <a:r>
              <a:rPr lang="en-US" altLang="pt-PT" sz="1600" dirty="0">
                <a:latin typeface="Arial" charset="0"/>
              </a:rPr>
              <a:t> ex </a:t>
            </a:r>
            <a:r>
              <a:rPr lang="en-US" altLang="pt-PT" sz="1600" dirty="0" err="1">
                <a:latin typeface="Arial" charset="0"/>
              </a:rPr>
              <a:t>ea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commodo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iriure</a:t>
            </a:r>
            <a:r>
              <a:rPr lang="en-US" altLang="pt-PT" sz="1600" dirty="0">
                <a:latin typeface="Arial" charset="0"/>
              </a:rPr>
              <a:t> dolor in </a:t>
            </a:r>
            <a:r>
              <a:rPr lang="en-US" altLang="pt-PT" sz="1600" dirty="0" err="1">
                <a:latin typeface="Arial" charset="0"/>
              </a:rPr>
              <a:t>hendrerit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vulputate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esse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molestie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illum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feugiat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facilisis</a:t>
            </a:r>
            <a:r>
              <a:rPr lang="en-US" altLang="pt-PT" sz="1600" dirty="0">
                <a:latin typeface="Arial" charset="0"/>
              </a:rPr>
              <a:t> at </a:t>
            </a:r>
            <a:r>
              <a:rPr lang="en-US" altLang="pt-PT" sz="1600" dirty="0" err="1">
                <a:latin typeface="Arial" charset="0"/>
              </a:rPr>
              <a:t>vero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eros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accumsan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iusto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odio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dignissim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blandit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praesent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luptatum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zzril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delenit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feugait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</a:t>
            </a:r>
            <a:r>
              <a:rPr lang="en-US" altLang="pt-PT" sz="1600" dirty="0">
                <a:latin typeface="Arial" charset="0"/>
              </a:rPr>
              <a:t>. </a:t>
            </a:r>
          </a:p>
          <a:p>
            <a:pPr>
              <a:spcBef>
                <a:spcPct val="50000"/>
              </a:spcBef>
            </a:pPr>
            <a:endParaRPr lang="en-US" altLang="pt-PT" sz="1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pt-PT" sz="16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Intratítulo</a:t>
            </a:r>
            <a:endParaRPr lang="en-US" altLang="pt-PT" sz="1600" b="1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pt-PT" sz="1600" dirty="0">
                <a:latin typeface="Arial" charset="0"/>
              </a:rPr>
              <a:t>Nam liber </a:t>
            </a:r>
            <a:r>
              <a:rPr lang="en-US" altLang="pt-PT" sz="1600" dirty="0" err="1">
                <a:latin typeface="Arial" charset="0"/>
              </a:rPr>
              <a:t>tempor</a:t>
            </a:r>
            <a:r>
              <a:rPr lang="en-US" altLang="pt-PT" sz="1600" dirty="0">
                <a:latin typeface="Arial" charset="0"/>
              </a:rPr>
              <a:t> cum </a:t>
            </a:r>
            <a:r>
              <a:rPr lang="en-US" altLang="pt-PT" sz="1600" dirty="0" err="1">
                <a:latin typeface="Arial" charset="0"/>
              </a:rPr>
              <a:t>soluta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eleifend</a:t>
            </a:r>
            <a:r>
              <a:rPr lang="en-US" altLang="pt-PT" sz="1600" dirty="0">
                <a:latin typeface="Arial" charset="0"/>
              </a:rPr>
              <a:t> option </a:t>
            </a:r>
            <a:r>
              <a:rPr lang="en-US" altLang="pt-PT" sz="1600" dirty="0" err="1">
                <a:latin typeface="Arial" charset="0"/>
              </a:rPr>
              <a:t>congue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nihil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imperdiet</a:t>
            </a:r>
            <a:r>
              <a:rPr lang="en-US" altLang="pt-PT" sz="1600" dirty="0">
                <a:latin typeface="Arial" charset="0"/>
              </a:rPr>
              <a:t> doming id quod </a:t>
            </a:r>
            <a:r>
              <a:rPr lang="en-US" altLang="pt-PT" sz="1600" dirty="0" err="1">
                <a:latin typeface="Arial" charset="0"/>
              </a:rPr>
              <a:t>mazim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placerat</a:t>
            </a:r>
            <a:r>
              <a:rPr lang="en-US" altLang="pt-PT" sz="1600" dirty="0">
                <a:latin typeface="Arial" charset="0"/>
              </a:rPr>
              <a:t> facer </a:t>
            </a:r>
            <a:r>
              <a:rPr lang="en-US" altLang="pt-PT" sz="1600" dirty="0" err="1">
                <a:latin typeface="Arial" charset="0"/>
              </a:rPr>
              <a:t>possim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assum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 non </a:t>
            </a:r>
            <a:r>
              <a:rPr lang="en-US" altLang="pt-PT" sz="1600" dirty="0" err="1">
                <a:latin typeface="Arial" charset="0"/>
              </a:rPr>
              <a:t>habent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insitam</a:t>
            </a:r>
            <a:r>
              <a:rPr lang="en-US" altLang="pt-PT" sz="1600" dirty="0">
                <a:latin typeface="Arial" charset="0"/>
              </a:rPr>
              <a:t>;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legentis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iis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facit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eorum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Investigationes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demonstraverunt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legere</a:t>
            </a:r>
            <a:r>
              <a:rPr lang="en-US" altLang="pt-PT" sz="1600" dirty="0">
                <a:latin typeface="Arial" charset="0"/>
              </a:rPr>
              <a:t> me </a:t>
            </a:r>
            <a:r>
              <a:rPr lang="en-US" altLang="pt-PT" sz="1600" dirty="0" err="1">
                <a:latin typeface="Arial" charset="0"/>
              </a:rPr>
              <a:t>lius</a:t>
            </a:r>
            <a:r>
              <a:rPr lang="en-US" altLang="pt-PT" sz="1600" dirty="0">
                <a:latin typeface="Arial" charset="0"/>
              </a:rPr>
              <a:t> quod ii </a:t>
            </a:r>
            <a:r>
              <a:rPr lang="en-US" altLang="pt-PT" sz="1600" dirty="0" err="1">
                <a:latin typeface="Arial" charset="0"/>
              </a:rPr>
              <a:t>legunt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saepius</a:t>
            </a:r>
            <a:r>
              <a:rPr lang="en-US" altLang="pt-PT" sz="1600" dirty="0">
                <a:latin typeface="Arial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 err="1">
                <a:latin typeface="Arial" charset="0"/>
              </a:rPr>
              <a:t>Lorem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ipsum</a:t>
            </a:r>
            <a:r>
              <a:rPr lang="en-US" altLang="pt-PT" sz="1600" dirty="0">
                <a:latin typeface="Arial" charset="0"/>
              </a:rPr>
              <a:t> dolor sit </a:t>
            </a:r>
            <a:r>
              <a:rPr lang="en-US" altLang="pt-PT" sz="1600" dirty="0" err="1">
                <a:latin typeface="Arial" charset="0"/>
              </a:rPr>
              <a:t>amet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consectetuer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adipiscing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elit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sed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nonummy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nibh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euismod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tincidunt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laoreet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magna </a:t>
            </a:r>
            <a:r>
              <a:rPr lang="en-US" altLang="pt-PT" sz="1600" dirty="0" err="1">
                <a:latin typeface="Arial" charset="0"/>
              </a:rPr>
              <a:t>aliquam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volutpat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wisi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enim</a:t>
            </a:r>
            <a:r>
              <a:rPr lang="en-US" altLang="pt-PT" sz="1600" dirty="0">
                <a:latin typeface="Arial" charset="0"/>
              </a:rPr>
              <a:t> ad minim </a:t>
            </a:r>
            <a:r>
              <a:rPr lang="en-US" altLang="pt-PT" sz="1600" dirty="0" err="1">
                <a:latin typeface="Arial" charset="0"/>
              </a:rPr>
              <a:t>veniam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quis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nostrud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exerci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tation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ullamcorper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suscipit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lobortis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nisl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aliquip</a:t>
            </a:r>
            <a:r>
              <a:rPr lang="en-US" altLang="pt-PT" sz="1600" dirty="0">
                <a:latin typeface="Arial" charset="0"/>
              </a:rPr>
              <a:t> ex </a:t>
            </a:r>
            <a:r>
              <a:rPr lang="en-US" altLang="pt-PT" sz="1600" dirty="0" err="1">
                <a:latin typeface="Arial" charset="0"/>
              </a:rPr>
              <a:t>ea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commodo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iriure</a:t>
            </a:r>
            <a:r>
              <a:rPr lang="en-US" altLang="pt-PT" sz="1600" dirty="0">
                <a:latin typeface="Arial" charset="0"/>
              </a:rPr>
              <a:t> dolor in </a:t>
            </a:r>
            <a:r>
              <a:rPr lang="en-US" altLang="pt-PT" sz="1600" dirty="0" err="1">
                <a:latin typeface="Arial" charset="0"/>
              </a:rPr>
              <a:t>hendrerit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vulputate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esse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molestie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illum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feugiat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facilisis</a:t>
            </a:r>
            <a:r>
              <a:rPr lang="en-US" altLang="pt-PT" sz="1600" dirty="0">
                <a:latin typeface="Arial" charset="0"/>
              </a:rPr>
              <a:t> at </a:t>
            </a:r>
            <a:r>
              <a:rPr lang="en-US" altLang="pt-PT" sz="1600" dirty="0" err="1">
                <a:latin typeface="Arial" charset="0"/>
              </a:rPr>
              <a:t>vero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eros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accumsan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iusto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odio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dignissim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blandit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praesent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luptatum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zzril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delenit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feugait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</a:t>
            </a:r>
            <a:r>
              <a:rPr lang="en-US" altLang="pt-PT" sz="1600" dirty="0">
                <a:latin typeface="Arial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altLang="pt-PT" sz="1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pt-PT" sz="16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Intratítulo</a:t>
            </a:r>
            <a:endParaRPr lang="en-US" altLang="pt-PT" sz="1600" b="1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pt-PT" sz="1600" dirty="0">
                <a:latin typeface="Arial" charset="0"/>
              </a:rPr>
              <a:t>Nam liber </a:t>
            </a:r>
            <a:r>
              <a:rPr lang="en-US" altLang="pt-PT" sz="1600" dirty="0" err="1">
                <a:latin typeface="Arial" charset="0"/>
              </a:rPr>
              <a:t>tempor</a:t>
            </a:r>
            <a:r>
              <a:rPr lang="en-US" altLang="pt-PT" sz="1600" dirty="0">
                <a:latin typeface="Arial" charset="0"/>
              </a:rPr>
              <a:t> cum </a:t>
            </a:r>
            <a:r>
              <a:rPr lang="en-US" altLang="pt-PT" sz="1600" dirty="0" err="1">
                <a:latin typeface="Arial" charset="0"/>
              </a:rPr>
              <a:t>soluta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eleifend</a:t>
            </a:r>
            <a:r>
              <a:rPr lang="en-US" altLang="pt-PT" sz="1600" dirty="0">
                <a:latin typeface="Arial" charset="0"/>
              </a:rPr>
              <a:t> option </a:t>
            </a:r>
            <a:r>
              <a:rPr lang="en-US" altLang="pt-PT" sz="1600" dirty="0" err="1">
                <a:latin typeface="Arial" charset="0"/>
              </a:rPr>
              <a:t>congue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nihil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imperdiet</a:t>
            </a:r>
            <a:r>
              <a:rPr lang="en-US" altLang="pt-PT" sz="1600" dirty="0">
                <a:latin typeface="Arial" charset="0"/>
              </a:rPr>
              <a:t> doming id quod </a:t>
            </a:r>
            <a:r>
              <a:rPr lang="en-US" altLang="pt-PT" sz="1600" dirty="0" err="1">
                <a:latin typeface="Arial" charset="0"/>
              </a:rPr>
              <a:t>mazim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placerat</a:t>
            </a:r>
            <a:r>
              <a:rPr lang="en-US" altLang="pt-PT" sz="1600" dirty="0">
                <a:latin typeface="Arial" charset="0"/>
              </a:rPr>
              <a:t> facer </a:t>
            </a:r>
            <a:r>
              <a:rPr lang="en-US" altLang="pt-PT" sz="1600" dirty="0" err="1">
                <a:latin typeface="Arial" charset="0"/>
              </a:rPr>
              <a:t>possim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assum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 non </a:t>
            </a:r>
            <a:r>
              <a:rPr lang="en-US" altLang="pt-PT" sz="1600" dirty="0" err="1">
                <a:latin typeface="Arial" charset="0"/>
              </a:rPr>
              <a:t>habent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insitam</a:t>
            </a:r>
            <a:r>
              <a:rPr lang="en-US" altLang="pt-PT" sz="1600" dirty="0">
                <a:latin typeface="Arial" charset="0"/>
              </a:rPr>
              <a:t>;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legentis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iis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facit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eorum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Investigationes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demonstraverunt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legere</a:t>
            </a:r>
            <a:r>
              <a:rPr lang="en-US" altLang="pt-PT" sz="1600" dirty="0">
                <a:latin typeface="Arial" charset="0"/>
              </a:rPr>
              <a:t> me </a:t>
            </a:r>
            <a:r>
              <a:rPr lang="en-US" altLang="pt-PT" sz="1600" dirty="0" err="1">
                <a:latin typeface="Arial" charset="0"/>
              </a:rPr>
              <a:t>lius</a:t>
            </a:r>
            <a:r>
              <a:rPr lang="en-US" altLang="pt-PT" sz="1600" dirty="0">
                <a:latin typeface="Arial" charset="0"/>
              </a:rPr>
              <a:t> quod ii </a:t>
            </a:r>
            <a:r>
              <a:rPr lang="en-US" altLang="pt-PT" sz="1600" dirty="0" err="1">
                <a:latin typeface="Arial" charset="0"/>
              </a:rPr>
              <a:t>legunt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saepius</a:t>
            </a:r>
            <a:r>
              <a:rPr lang="en-US" altLang="pt-PT" sz="1600" dirty="0">
                <a:latin typeface="Arial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 err="1">
                <a:latin typeface="Arial" charset="0"/>
              </a:rPr>
              <a:t>Claritas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etiam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processus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dynamicus</a:t>
            </a:r>
            <a:r>
              <a:rPr lang="en-US" altLang="pt-PT" sz="1600" dirty="0">
                <a:latin typeface="Arial" charset="0"/>
              </a:rPr>
              <a:t>, qui sequitur </a:t>
            </a:r>
            <a:r>
              <a:rPr lang="en-US" altLang="pt-PT" sz="1600" dirty="0" err="1">
                <a:latin typeface="Arial" charset="0"/>
              </a:rPr>
              <a:t>mutationem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consuetudium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Mirum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notare</a:t>
            </a:r>
            <a:r>
              <a:rPr lang="en-US" altLang="pt-PT" sz="1600" dirty="0">
                <a:latin typeface="Arial" charset="0"/>
              </a:rPr>
              <a:t> quam </a:t>
            </a:r>
            <a:r>
              <a:rPr lang="en-US" altLang="pt-PT" sz="1600" dirty="0" err="1">
                <a:latin typeface="Arial" charset="0"/>
              </a:rPr>
              <a:t>littera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gothica</a:t>
            </a:r>
            <a:r>
              <a:rPr lang="en-US" altLang="pt-PT" sz="1600" dirty="0">
                <a:latin typeface="Arial" charset="0"/>
              </a:rPr>
              <a:t>, quam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putamus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anteposuerit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litterarum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formas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humanitatis</a:t>
            </a:r>
            <a:r>
              <a:rPr lang="en-US" altLang="pt-PT" sz="1600" dirty="0">
                <a:latin typeface="Arial" charset="0"/>
              </a:rPr>
              <a:t> per </a:t>
            </a:r>
            <a:r>
              <a:rPr lang="en-US" altLang="pt-PT" sz="1600" dirty="0" err="1">
                <a:latin typeface="Arial" charset="0"/>
              </a:rPr>
              <a:t>seacula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quarta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quinta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Eodem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, qui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videntur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fiant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sollemnes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futurum</a:t>
            </a:r>
            <a:r>
              <a:rPr lang="en-US" altLang="pt-PT" sz="1600" dirty="0">
                <a:latin typeface="Arial" charset="0"/>
              </a:rPr>
              <a:t>..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 err="1">
                <a:latin typeface="Arial" charset="0"/>
              </a:rPr>
              <a:t>Lorem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ipsum</a:t>
            </a:r>
            <a:r>
              <a:rPr lang="en-US" altLang="pt-PT" sz="1600" dirty="0">
                <a:latin typeface="Arial" charset="0"/>
              </a:rPr>
              <a:t> dolor sit </a:t>
            </a:r>
            <a:r>
              <a:rPr lang="en-US" altLang="pt-PT" sz="1600" dirty="0" err="1">
                <a:latin typeface="Arial" charset="0"/>
              </a:rPr>
              <a:t>amet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consectetuer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adipiscing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elit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sed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nonummy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nibh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euismod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tincidunt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laoreet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magna </a:t>
            </a:r>
            <a:r>
              <a:rPr lang="en-US" altLang="pt-PT" sz="1600" dirty="0" err="1">
                <a:latin typeface="Arial" charset="0"/>
              </a:rPr>
              <a:t>aliquam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volutpat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wisi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enim</a:t>
            </a:r>
            <a:r>
              <a:rPr lang="en-US" altLang="pt-PT" sz="1600" dirty="0">
                <a:latin typeface="Arial" charset="0"/>
              </a:rPr>
              <a:t> ad minim </a:t>
            </a:r>
            <a:r>
              <a:rPr lang="en-US" altLang="pt-PT" sz="1600" dirty="0" err="1">
                <a:latin typeface="Arial" charset="0"/>
              </a:rPr>
              <a:t>veniam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quis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nostrud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exerci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tation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ullamcorper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suscipit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lobortis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nisl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aliquip</a:t>
            </a:r>
            <a:r>
              <a:rPr lang="en-US" altLang="pt-PT" sz="1600" dirty="0">
                <a:latin typeface="Arial" charset="0"/>
              </a:rPr>
              <a:t> ex </a:t>
            </a:r>
            <a:r>
              <a:rPr lang="en-US" altLang="pt-PT" sz="1600" dirty="0" err="1">
                <a:latin typeface="Arial" charset="0"/>
              </a:rPr>
              <a:t>ea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commodo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iriure</a:t>
            </a:r>
            <a:r>
              <a:rPr lang="en-US" altLang="pt-PT" sz="1600" dirty="0">
                <a:latin typeface="Arial" charset="0"/>
              </a:rPr>
              <a:t> dolor in </a:t>
            </a:r>
            <a:r>
              <a:rPr lang="en-US" altLang="pt-PT" sz="1600" dirty="0" err="1">
                <a:latin typeface="Arial" charset="0"/>
              </a:rPr>
              <a:t>hendrerit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vulputate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esse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molestie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illum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feugiat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facilisis</a:t>
            </a:r>
            <a:r>
              <a:rPr lang="en-US" altLang="pt-PT" sz="1600" dirty="0">
                <a:latin typeface="Arial" charset="0"/>
              </a:rPr>
              <a:t> at </a:t>
            </a:r>
            <a:r>
              <a:rPr lang="en-US" altLang="pt-PT" sz="1600" dirty="0" err="1">
                <a:latin typeface="Arial" charset="0"/>
              </a:rPr>
              <a:t>vero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eros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accumsan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iusto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odio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dignissim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blandit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praesent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luptatum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zzril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delenit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feugait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</a:t>
            </a:r>
            <a:r>
              <a:rPr lang="en-US" altLang="pt-PT" sz="1600" dirty="0">
                <a:latin typeface="Arial" charset="0"/>
              </a:rPr>
              <a:t> (Fig. 2).</a:t>
            </a: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1044699" y="23356079"/>
            <a:ext cx="5837050" cy="523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pt-PT" sz="1600" dirty="0">
                <a:latin typeface="Arial" charset="0"/>
              </a:rPr>
              <a:t>Nam liber </a:t>
            </a:r>
            <a:r>
              <a:rPr lang="en-US" altLang="pt-PT" sz="1600" dirty="0" err="1">
                <a:latin typeface="Arial" charset="0"/>
              </a:rPr>
              <a:t>tempor</a:t>
            </a:r>
            <a:r>
              <a:rPr lang="en-US" altLang="pt-PT" sz="1600" dirty="0">
                <a:latin typeface="Arial" charset="0"/>
              </a:rPr>
              <a:t> cum </a:t>
            </a:r>
            <a:r>
              <a:rPr lang="en-US" altLang="pt-PT" sz="1600" dirty="0" err="1">
                <a:latin typeface="Arial" charset="0"/>
              </a:rPr>
              <a:t>soluta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eleifend</a:t>
            </a:r>
            <a:r>
              <a:rPr lang="en-US" altLang="pt-PT" sz="1600" dirty="0">
                <a:latin typeface="Arial" charset="0"/>
              </a:rPr>
              <a:t> option </a:t>
            </a:r>
            <a:r>
              <a:rPr lang="en-US" altLang="pt-PT" sz="1600" dirty="0" err="1">
                <a:latin typeface="Arial" charset="0"/>
              </a:rPr>
              <a:t>congue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nihil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imperdiet</a:t>
            </a:r>
            <a:r>
              <a:rPr lang="en-US" altLang="pt-PT" sz="1600" dirty="0">
                <a:latin typeface="Arial" charset="0"/>
              </a:rPr>
              <a:t> doming id quod </a:t>
            </a:r>
            <a:r>
              <a:rPr lang="en-US" altLang="pt-PT" sz="1600" dirty="0" err="1">
                <a:latin typeface="Arial" charset="0"/>
              </a:rPr>
              <a:t>mazim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placerat</a:t>
            </a:r>
            <a:r>
              <a:rPr lang="en-US" altLang="pt-PT" sz="1600" dirty="0">
                <a:latin typeface="Arial" charset="0"/>
              </a:rPr>
              <a:t> facer </a:t>
            </a:r>
            <a:r>
              <a:rPr lang="en-US" altLang="pt-PT" sz="1600" dirty="0" err="1">
                <a:latin typeface="Arial" charset="0"/>
              </a:rPr>
              <a:t>possim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assum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 non </a:t>
            </a:r>
            <a:r>
              <a:rPr lang="en-US" altLang="pt-PT" sz="1600" dirty="0" err="1">
                <a:latin typeface="Arial" charset="0"/>
              </a:rPr>
              <a:t>habent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insitam</a:t>
            </a:r>
            <a:r>
              <a:rPr lang="en-US" altLang="pt-PT" sz="1600" dirty="0">
                <a:latin typeface="Arial" charset="0"/>
              </a:rPr>
              <a:t>;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legentis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iis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facit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eorum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Investigationes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demonstraverunt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legere</a:t>
            </a:r>
            <a:r>
              <a:rPr lang="en-US" altLang="pt-PT" sz="1600" dirty="0">
                <a:latin typeface="Arial" charset="0"/>
              </a:rPr>
              <a:t> me </a:t>
            </a:r>
            <a:r>
              <a:rPr lang="en-US" altLang="pt-PT" sz="1600" dirty="0" err="1">
                <a:latin typeface="Arial" charset="0"/>
              </a:rPr>
              <a:t>lius</a:t>
            </a:r>
            <a:r>
              <a:rPr lang="en-US" altLang="pt-PT" sz="1600" dirty="0">
                <a:latin typeface="Arial" charset="0"/>
              </a:rPr>
              <a:t> quod ii </a:t>
            </a:r>
            <a:r>
              <a:rPr lang="en-US" altLang="pt-PT" sz="1600" dirty="0" err="1">
                <a:latin typeface="Arial" charset="0"/>
              </a:rPr>
              <a:t>legunt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saepius</a:t>
            </a:r>
            <a:r>
              <a:rPr lang="en-US" altLang="pt-PT" sz="1600" dirty="0">
                <a:latin typeface="Arial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 err="1">
                <a:latin typeface="Arial" charset="0"/>
              </a:rPr>
              <a:t>Claritas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etiam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processus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dynamicus</a:t>
            </a:r>
            <a:r>
              <a:rPr lang="en-US" altLang="pt-PT" sz="1600" dirty="0">
                <a:latin typeface="Arial" charset="0"/>
              </a:rPr>
              <a:t>, qui sequitur </a:t>
            </a:r>
            <a:r>
              <a:rPr lang="en-US" altLang="pt-PT" sz="1600" dirty="0" err="1">
                <a:latin typeface="Arial" charset="0"/>
              </a:rPr>
              <a:t>mutationem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consuetudium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Mirum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notare</a:t>
            </a:r>
            <a:r>
              <a:rPr lang="en-US" altLang="pt-PT" sz="1600" dirty="0">
                <a:latin typeface="Arial" charset="0"/>
              </a:rPr>
              <a:t> quam </a:t>
            </a:r>
            <a:r>
              <a:rPr lang="en-US" altLang="pt-PT" sz="1600" dirty="0" err="1">
                <a:latin typeface="Arial" charset="0"/>
              </a:rPr>
              <a:t>littera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gothica</a:t>
            </a:r>
            <a:r>
              <a:rPr lang="en-US" altLang="pt-PT" sz="1600" dirty="0">
                <a:latin typeface="Arial" charset="0"/>
              </a:rPr>
              <a:t>, quam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putamus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anteposuerit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litterarum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formas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humanitatis</a:t>
            </a:r>
            <a:r>
              <a:rPr lang="en-US" altLang="pt-PT" sz="1600" dirty="0">
                <a:latin typeface="Arial" charset="0"/>
              </a:rPr>
              <a:t> per </a:t>
            </a:r>
            <a:r>
              <a:rPr lang="en-US" altLang="pt-PT" sz="1600" dirty="0" err="1">
                <a:latin typeface="Arial" charset="0"/>
              </a:rPr>
              <a:t>seacula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quarta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quinta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Eodem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, qui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videntur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fiant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sollemnes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futurum</a:t>
            </a:r>
            <a:r>
              <a:rPr lang="en-US" altLang="pt-PT" sz="1600" dirty="0">
                <a:latin typeface="Arial" charset="0"/>
              </a:rPr>
              <a:t>..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 err="1">
                <a:latin typeface="Arial" charset="0"/>
              </a:rPr>
              <a:t>Lorem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ipsum</a:t>
            </a:r>
            <a:r>
              <a:rPr lang="en-US" altLang="pt-PT" sz="1600" dirty="0">
                <a:latin typeface="Arial" charset="0"/>
              </a:rPr>
              <a:t> dolor sit </a:t>
            </a:r>
            <a:r>
              <a:rPr lang="en-US" altLang="pt-PT" sz="1600" dirty="0" err="1">
                <a:latin typeface="Arial" charset="0"/>
              </a:rPr>
              <a:t>amet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consectetuer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adipiscing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elit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sed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nonummy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nibh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euismod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tincidunt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laoreet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magna </a:t>
            </a:r>
            <a:r>
              <a:rPr lang="en-US" altLang="pt-PT" sz="1600" dirty="0" err="1">
                <a:latin typeface="Arial" charset="0"/>
              </a:rPr>
              <a:t>aliquam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volutpat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wisi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enim</a:t>
            </a:r>
            <a:r>
              <a:rPr lang="en-US" altLang="pt-PT" sz="1600" dirty="0">
                <a:latin typeface="Arial" charset="0"/>
              </a:rPr>
              <a:t> ad minim </a:t>
            </a:r>
            <a:r>
              <a:rPr lang="en-US" altLang="pt-PT" sz="1600" dirty="0" err="1">
                <a:latin typeface="Arial" charset="0"/>
              </a:rPr>
              <a:t>veniam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quis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nostrud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exerci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tation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ullamcorper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suscipit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lobortis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nisl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aliquip</a:t>
            </a:r>
            <a:r>
              <a:rPr lang="en-US" altLang="pt-PT" sz="1600" dirty="0">
                <a:latin typeface="Arial" charset="0"/>
              </a:rPr>
              <a:t> ex </a:t>
            </a:r>
            <a:r>
              <a:rPr lang="en-US" altLang="pt-PT" sz="1600" dirty="0" err="1">
                <a:latin typeface="Arial" charset="0"/>
              </a:rPr>
              <a:t>ea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commodo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iriure</a:t>
            </a:r>
            <a:r>
              <a:rPr lang="en-US" altLang="pt-PT" sz="1600" dirty="0">
                <a:latin typeface="Arial" charset="0"/>
              </a:rPr>
              <a:t> dolor in </a:t>
            </a:r>
            <a:r>
              <a:rPr lang="en-US" altLang="pt-PT" sz="1600" dirty="0" err="1">
                <a:latin typeface="Arial" charset="0"/>
              </a:rPr>
              <a:t>hendrerit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vulputate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esse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molestie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illum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feugiat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facilisis</a:t>
            </a:r>
            <a:r>
              <a:rPr lang="en-US" altLang="pt-PT" sz="1600" dirty="0">
                <a:latin typeface="Arial" charset="0"/>
              </a:rPr>
              <a:t> at </a:t>
            </a:r>
            <a:r>
              <a:rPr lang="en-US" altLang="pt-PT" sz="1600" dirty="0" err="1">
                <a:latin typeface="Arial" charset="0"/>
              </a:rPr>
              <a:t>vero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eros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accumsan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iusto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odio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dignissim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blandit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praesent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luptatum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zzril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delenit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feugait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</a:t>
            </a:r>
            <a:endParaRPr lang="en-US" altLang="pt-PT" sz="1600" dirty="0">
              <a:latin typeface="Arial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4739923" y="8418146"/>
            <a:ext cx="5837050" cy="523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pt-PT" sz="1600" dirty="0">
                <a:latin typeface="Arial" charset="0"/>
              </a:rPr>
              <a:t>Nam liber </a:t>
            </a:r>
            <a:r>
              <a:rPr lang="en-US" altLang="pt-PT" sz="1600" dirty="0" err="1">
                <a:latin typeface="Arial" charset="0"/>
              </a:rPr>
              <a:t>tempor</a:t>
            </a:r>
            <a:r>
              <a:rPr lang="en-US" altLang="pt-PT" sz="1600" dirty="0">
                <a:latin typeface="Arial" charset="0"/>
              </a:rPr>
              <a:t> cum </a:t>
            </a:r>
            <a:r>
              <a:rPr lang="en-US" altLang="pt-PT" sz="1600" dirty="0" err="1">
                <a:latin typeface="Arial" charset="0"/>
              </a:rPr>
              <a:t>soluta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eleifend</a:t>
            </a:r>
            <a:r>
              <a:rPr lang="en-US" altLang="pt-PT" sz="1600" dirty="0">
                <a:latin typeface="Arial" charset="0"/>
              </a:rPr>
              <a:t> option </a:t>
            </a:r>
            <a:r>
              <a:rPr lang="en-US" altLang="pt-PT" sz="1600" dirty="0" err="1">
                <a:latin typeface="Arial" charset="0"/>
              </a:rPr>
              <a:t>congue</a:t>
            </a:r>
            <a:r>
              <a:rPr lang="en-US" altLang="pt-PT" sz="1600" dirty="0">
                <a:latin typeface="Arial" charset="0"/>
              </a:rPr>
              <a:t> nihil </a:t>
            </a:r>
            <a:r>
              <a:rPr lang="en-US" altLang="pt-PT" sz="1600" dirty="0" err="1">
                <a:latin typeface="Arial" charset="0"/>
              </a:rPr>
              <a:t>imperdiet</a:t>
            </a:r>
            <a:r>
              <a:rPr lang="en-US" altLang="pt-PT" sz="1600" dirty="0">
                <a:latin typeface="Arial" charset="0"/>
              </a:rPr>
              <a:t> doming id quod </a:t>
            </a:r>
            <a:r>
              <a:rPr lang="en-US" altLang="pt-PT" sz="1600" dirty="0" err="1">
                <a:latin typeface="Arial" charset="0"/>
              </a:rPr>
              <a:t>mazim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placerat</a:t>
            </a:r>
            <a:r>
              <a:rPr lang="en-US" altLang="pt-PT" sz="1600" dirty="0">
                <a:latin typeface="Arial" charset="0"/>
              </a:rPr>
              <a:t> facer </a:t>
            </a:r>
            <a:r>
              <a:rPr lang="en-US" altLang="pt-PT" sz="1600" dirty="0" err="1">
                <a:latin typeface="Arial" charset="0"/>
              </a:rPr>
              <a:t>possim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assum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 non </a:t>
            </a:r>
            <a:r>
              <a:rPr lang="en-US" altLang="pt-PT" sz="1600" dirty="0" err="1">
                <a:latin typeface="Arial" charset="0"/>
              </a:rPr>
              <a:t>habent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insitam</a:t>
            </a:r>
            <a:r>
              <a:rPr lang="en-US" altLang="pt-PT" sz="1600" dirty="0">
                <a:latin typeface="Arial" charset="0"/>
              </a:rPr>
              <a:t>;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legentis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iis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facit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eorum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Investigationes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demonstraverunt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legere</a:t>
            </a:r>
            <a:r>
              <a:rPr lang="en-US" altLang="pt-PT" sz="1600" dirty="0">
                <a:latin typeface="Arial" charset="0"/>
              </a:rPr>
              <a:t> me </a:t>
            </a:r>
            <a:r>
              <a:rPr lang="en-US" altLang="pt-PT" sz="1600" dirty="0" err="1">
                <a:latin typeface="Arial" charset="0"/>
              </a:rPr>
              <a:t>lius</a:t>
            </a:r>
            <a:r>
              <a:rPr lang="en-US" altLang="pt-PT" sz="1600" dirty="0">
                <a:latin typeface="Arial" charset="0"/>
              </a:rPr>
              <a:t> quod ii </a:t>
            </a:r>
            <a:r>
              <a:rPr lang="en-US" altLang="pt-PT" sz="1600" dirty="0" err="1">
                <a:latin typeface="Arial" charset="0"/>
              </a:rPr>
              <a:t>legunt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saepius</a:t>
            </a:r>
            <a:r>
              <a:rPr lang="en-US" altLang="pt-PT" sz="1600" dirty="0">
                <a:latin typeface="Arial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 err="1">
                <a:latin typeface="Arial" charset="0"/>
              </a:rPr>
              <a:t>Claritas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etiam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processus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dynamicus</a:t>
            </a:r>
            <a:r>
              <a:rPr lang="en-US" altLang="pt-PT" sz="1600" dirty="0">
                <a:latin typeface="Arial" charset="0"/>
              </a:rPr>
              <a:t>, qui sequitur </a:t>
            </a:r>
            <a:r>
              <a:rPr lang="en-US" altLang="pt-PT" sz="1600" dirty="0" err="1">
                <a:latin typeface="Arial" charset="0"/>
              </a:rPr>
              <a:t>mutationem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consuetudium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Mirum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notare</a:t>
            </a:r>
            <a:r>
              <a:rPr lang="en-US" altLang="pt-PT" sz="1600" dirty="0">
                <a:latin typeface="Arial" charset="0"/>
              </a:rPr>
              <a:t> quam </a:t>
            </a:r>
            <a:r>
              <a:rPr lang="en-US" altLang="pt-PT" sz="1600" dirty="0" err="1">
                <a:latin typeface="Arial" charset="0"/>
              </a:rPr>
              <a:t>littera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gothica</a:t>
            </a:r>
            <a:r>
              <a:rPr lang="en-US" altLang="pt-PT" sz="1600" dirty="0">
                <a:latin typeface="Arial" charset="0"/>
              </a:rPr>
              <a:t>, quam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putamus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anteposuerit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litterarum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formas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humanitatis</a:t>
            </a:r>
            <a:r>
              <a:rPr lang="en-US" altLang="pt-PT" sz="1600" dirty="0">
                <a:latin typeface="Arial" charset="0"/>
              </a:rPr>
              <a:t> per </a:t>
            </a:r>
            <a:r>
              <a:rPr lang="en-US" altLang="pt-PT" sz="1600" dirty="0" err="1">
                <a:latin typeface="Arial" charset="0"/>
              </a:rPr>
              <a:t>seacula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quarta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quinta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Eodem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, qui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videntur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fiant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sollemnes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futurum</a:t>
            </a:r>
            <a:r>
              <a:rPr lang="en-US" altLang="pt-PT" sz="1600" dirty="0">
                <a:latin typeface="Arial" charset="0"/>
              </a:rPr>
              <a:t>..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>
                <a:latin typeface="Arial" charset="0"/>
              </a:rPr>
              <a:t>Lorem ipsum dolor sit </a:t>
            </a:r>
            <a:r>
              <a:rPr lang="en-US" altLang="pt-PT" sz="1600" dirty="0" err="1">
                <a:latin typeface="Arial" charset="0"/>
              </a:rPr>
              <a:t>amet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consectetuer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adipiscing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elit</a:t>
            </a:r>
            <a:r>
              <a:rPr lang="en-US" altLang="pt-PT" sz="1600" dirty="0">
                <a:latin typeface="Arial" charset="0"/>
              </a:rPr>
              <a:t>, sed diam </a:t>
            </a:r>
            <a:r>
              <a:rPr lang="en-US" altLang="pt-PT" sz="1600" dirty="0" err="1">
                <a:latin typeface="Arial" charset="0"/>
              </a:rPr>
              <a:t>nonummy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nibh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euismod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tincidunt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laoreet</a:t>
            </a:r>
            <a:r>
              <a:rPr lang="en-US" altLang="pt-PT" sz="1600" dirty="0">
                <a:latin typeface="Arial" charset="0"/>
              </a:rPr>
              <a:t> dolore magna </a:t>
            </a:r>
            <a:r>
              <a:rPr lang="en-US" altLang="pt-PT" sz="1600" dirty="0" err="1">
                <a:latin typeface="Arial" charset="0"/>
              </a:rPr>
              <a:t>aliquam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volutpat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wisi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enim</a:t>
            </a:r>
            <a:r>
              <a:rPr lang="en-US" altLang="pt-PT" sz="1600" dirty="0">
                <a:latin typeface="Arial" charset="0"/>
              </a:rPr>
              <a:t> ad minim </a:t>
            </a:r>
            <a:r>
              <a:rPr lang="en-US" altLang="pt-PT" sz="1600" dirty="0" err="1">
                <a:latin typeface="Arial" charset="0"/>
              </a:rPr>
              <a:t>veniam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quis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nostrud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exerci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tation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ullamcorper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suscipit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lobortis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nisl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aliquip</a:t>
            </a:r>
            <a:r>
              <a:rPr lang="en-US" altLang="pt-PT" sz="1600" dirty="0">
                <a:latin typeface="Arial" charset="0"/>
              </a:rPr>
              <a:t> ex </a:t>
            </a:r>
            <a:r>
              <a:rPr lang="en-US" altLang="pt-PT" sz="1600" dirty="0" err="1">
                <a:latin typeface="Arial" charset="0"/>
              </a:rPr>
              <a:t>ea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commodo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iriure</a:t>
            </a:r>
            <a:r>
              <a:rPr lang="en-US" altLang="pt-PT" sz="1600" dirty="0">
                <a:latin typeface="Arial" charset="0"/>
              </a:rPr>
              <a:t> dolor in </a:t>
            </a:r>
            <a:r>
              <a:rPr lang="en-US" altLang="pt-PT" sz="1600" dirty="0" err="1">
                <a:latin typeface="Arial" charset="0"/>
              </a:rPr>
              <a:t>hendrerit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vulputate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esse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molestie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illum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feugiat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facilisis</a:t>
            </a:r>
            <a:r>
              <a:rPr lang="en-US" altLang="pt-PT" sz="1600" dirty="0">
                <a:latin typeface="Arial" charset="0"/>
              </a:rPr>
              <a:t> at </a:t>
            </a:r>
            <a:r>
              <a:rPr lang="en-US" altLang="pt-PT" sz="1600" dirty="0" err="1">
                <a:latin typeface="Arial" charset="0"/>
              </a:rPr>
              <a:t>vero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eros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accumsan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iusto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odio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dignissim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blandit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praesent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luptatum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zzril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delenit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feugait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</a:t>
            </a:r>
            <a:r>
              <a:rPr lang="en-US" altLang="pt-PT" sz="1600" dirty="0">
                <a:latin typeface="Arial" charset="0"/>
              </a:rPr>
              <a:t> (Fig. 3).</a:t>
            </a:r>
          </a:p>
        </p:txBody>
      </p:sp>
      <p:sp>
        <p:nvSpPr>
          <p:cNvPr id="2060" name="Text Box 10"/>
          <p:cNvSpPr txBox="1">
            <a:spLocks noChangeArrowheads="1"/>
          </p:cNvSpPr>
          <p:nvPr/>
        </p:nvSpPr>
        <p:spPr bwMode="auto">
          <a:xfrm>
            <a:off x="14826886" y="21170534"/>
            <a:ext cx="5837050" cy="572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pt-PT" sz="1600" dirty="0">
                <a:latin typeface="Arial" charset="0"/>
              </a:rPr>
              <a:t>option </a:t>
            </a:r>
            <a:r>
              <a:rPr lang="en-US" altLang="pt-PT" sz="1600" dirty="0" err="1">
                <a:latin typeface="Arial" charset="0"/>
              </a:rPr>
              <a:t>congue</a:t>
            </a:r>
            <a:r>
              <a:rPr lang="en-US" altLang="pt-PT" sz="1600" dirty="0">
                <a:latin typeface="Arial" charset="0"/>
              </a:rPr>
              <a:t> nihil </a:t>
            </a:r>
            <a:r>
              <a:rPr lang="en-US" altLang="pt-PT" sz="1600" dirty="0" err="1">
                <a:latin typeface="Arial" charset="0"/>
              </a:rPr>
              <a:t>imperdiet</a:t>
            </a:r>
            <a:r>
              <a:rPr lang="en-US" altLang="pt-PT" sz="1600" dirty="0">
                <a:latin typeface="Arial" charset="0"/>
              </a:rPr>
              <a:t> doming id quod </a:t>
            </a:r>
            <a:r>
              <a:rPr lang="en-US" altLang="pt-PT" sz="1600" dirty="0" err="1">
                <a:latin typeface="Arial" charset="0"/>
              </a:rPr>
              <a:t>mazim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placerat</a:t>
            </a:r>
            <a:r>
              <a:rPr lang="en-US" altLang="pt-PT" sz="1600" dirty="0">
                <a:latin typeface="Arial" charset="0"/>
              </a:rPr>
              <a:t> facer </a:t>
            </a:r>
            <a:r>
              <a:rPr lang="en-US" altLang="pt-PT" sz="1600" dirty="0" err="1">
                <a:latin typeface="Arial" charset="0"/>
              </a:rPr>
              <a:t>possim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assum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 non </a:t>
            </a:r>
            <a:r>
              <a:rPr lang="en-US" altLang="pt-PT" sz="1600" dirty="0" err="1">
                <a:latin typeface="Arial" charset="0"/>
              </a:rPr>
              <a:t>habent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insitam</a:t>
            </a:r>
            <a:r>
              <a:rPr lang="en-US" altLang="pt-PT" sz="1600" dirty="0">
                <a:latin typeface="Arial" charset="0"/>
              </a:rPr>
              <a:t>;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legentis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iis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facit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eorum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claritatem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Investigationes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demonstraverunt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lectores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legere</a:t>
            </a:r>
            <a:r>
              <a:rPr lang="en-US" altLang="pt-PT" sz="1600" dirty="0">
                <a:latin typeface="Arial" charset="0"/>
              </a:rPr>
              <a:t> me </a:t>
            </a:r>
            <a:r>
              <a:rPr lang="en-US" altLang="pt-PT" sz="1600" dirty="0" err="1">
                <a:latin typeface="Arial" charset="0"/>
              </a:rPr>
              <a:t>lius</a:t>
            </a:r>
            <a:r>
              <a:rPr lang="en-US" altLang="pt-PT" sz="1600" dirty="0">
                <a:latin typeface="Arial" charset="0"/>
              </a:rPr>
              <a:t> quod ii </a:t>
            </a:r>
            <a:r>
              <a:rPr lang="en-US" altLang="pt-PT" sz="1600" dirty="0" err="1">
                <a:latin typeface="Arial" charset="0"/>
              </a:rPr>
              <a:t>legunt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saepius</a:t>
            </a:r>
            <a:r>
              <a:rPr lang="en-US" altLang="pt-PT" sz="1600" dirty="0">
                <a:latin typeface="Arial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 err="1">
                <a:latin typeface="Arial" charset="0"/>
              </a:rPr>
              <a:t>Claritas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etiam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processus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dynamicus</a:t>
            </a:r>
            <a:r>
              <a:rPr lang="en-US" altLang="pt-PT" sz="1600" dirty="0">
                <a:latin typeface="Arial" charset="0"/>
              </a:rPr>
              <a:t>, qui sequitur </a:t>
            </a:r>
            <a:r>
              <a:rPr lang="en-US" altLang="pt-PT" sz="1600" dirty="0" err="1">
                <a:latin typeface="Arial" charset="0"/>
              </a:rPr>
              <a:t>mutationem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consuetudium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lectorum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Mirum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notare</a:t>
            </a:r>
            <a:r>
              <a:rPr lang="en-US" altLang="pt-PT" sz="1600" dirty="0">
                <a:latin typeface="Arial" charset="0"/>
              </a:rPr>
              <a:t> quam </a:t>
            </a:r>
            <a:r>
              <a:rPr lang="en-US" altLang="pt-PT" sz="1600" dirty="0" err="1">
                <a:latin typeface="Arial" charset="0"/>
              </a:rPr>
              <a:t>littera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gothica</a:t>
            </a:r>
            <a:r>
              <a:rPr lang="en-US" altLang="pt-PT" sz="1600" dirty="0">
                <a:latin typeface="Arial" charset="0"/>
              </a:rPr>
              <a:t>, quam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putamus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anteposuerit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litterarum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formas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humanitatis</a:t>
            </a:r>
            <a:r>
              <a:rPr lang="en-US" altLang="pt-PT" sz="1600" dirty="0">
                <a:latin typeface="Arial" charset="0"/>
              </a:rPr>
              <a:t> per </a:t>
            </a:r>
            <a:r>
              <a:rPr lang="en-US" altLang="pt-PT" sz="1600" dirty="0" err="1">
                <a:latin typeface="Arial" charset="0"/>
              </a:rPr>
              <a:t>seacula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quarta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quinta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decima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Eodem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typi</a:t>
            </a:r>
            <a:r>
              <a:rPr lang="en-US" altLang="pt-PT" sz="1600" dirty="0">
                <a:latin typeface="Arial" charset="0"/>
              </a:rPr>
              <a:t>, qui </a:t>
            </a:r>
            <a:r>
              <a:rPr lang="en-US" altLang="pt-PT" sz="1600" dirty="0" err="1">
                <a:latin typeface="Arial" charset="0"/>
              </a:rPr>
              <a:t>nunc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nobis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videntur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parum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clari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fiant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sollemnes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futurum</a:t>
            </a:r>
            <a:r>
              <a:rPr lang="en-US" altLang="pt-PT" sz="1600" dirty="0">
                <a:latin typeface="Arial" charset="0"/>
              </a:rPr>
              <a:t>.. </a:t>
            </a:r>
          </a:p>
          <a:p>
            <a:pPr algn="just">
              <a:spcBef>
                <a:spcPct val="50000"/>
              </a:spcBef>
            </a:pPr>
            <a:endParaRPr lang="en-US" altLang="pt-PT" sz="1600" dirty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pt-BR" altLang="pt-PT" sz="16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Conclusão</a:t>
            </a:r>
          </a:p>
          <a:p>
            <a:pPr algn="just">
              <a:spcBef>
                <a:spcPct val="50000"/>
              </a:spcBef>
            </a:pPr>
            <a:r>
              <a:rPr lang="en-US" altLang="pt-PT" sz="1600" dirty="0">
                <a:latin typeface="Arial" charset="0"/>
              </a:rPr>
              <a:t>Lorem ipsum dolor sit </a:t>
            </a:r>
            <a:r>
              <a:rPr lang="en-US" altLang="pt-PT" sz="1600" dirty="0" err="1">
                <a:latin typeface="Arial" charset="0"/>
              </a:rPr>
              <a:t>amet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consectetuer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adipiscing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elit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sed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nonummy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nibh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euismod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tincidunt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laoreet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magna </a:t>
            </a:r>
            <a:r>
              <a:rPr lang="en-US" altLang="pt-PT" sz="1600" dirty="0" err="1">
                <a:latin typeface="Arial" charset="0"/>
              </a:rPr>
              <a:t>aliquam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volutpat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wisi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enim</a:t>
            </a:r>
            <a:r>
              <a:rPr lang="en-US" altLang="pt-PT" sz="1600" dirty="0">
                <a:latin typeface="Arial" charset="0"/>
              </a:rPr>
              <a:t> ad minim </a:t>
            </a:r>
            <a:r>
              <a:rPr lang="en-US" altLang="pt-PT" sz="1600" dirty="0" err="1">
                <a:latin typeface="Arial" charset="0"/>
              </a:rPr>
              <a:t>veniam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quis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nostrud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exerci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tation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ullamcorper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suscipit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lobortis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nisl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ut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aliquip</a:t>
            </a:r>
            <a:r>
              <a:rPr lang="en-US" altLang="pt-PT" sz="1600" dirty="0">
                <a:latin typeface="Arial" charset="0"/>
              </a:rPr>
              <a:t> ex </a:t>
            </a:r>
            <a:r>
              <a:rPr lang="en-US" altLang="pt-PT" sz="1600" dirty="0" err="1">
                <a:latin typeface="Arial" charset="0"/>
              </a:rPr>
              <a:t>ea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commodo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.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autem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iriure</a:t>
            </a:r>
            <a:r>
              <a:rPr lang="en-US" altLang="pt-PT" sz="1600" dirty="0">
                <a:latin typeface="Arial" charset="0"/>
              </a:rPr>
              <a:t> dolor in </a:t>
            </a:r>
            <a:r>
              <a:rPr lang="en-US" altLang="pt-PT" sz="1600" dirty="0" err="1">
                <a:latin typeface="Arial" charset="0"/>
              </a:rPr>
              <a:t>hendrerit</a:t>
            </a:r>
            <a:r>
              <a:rPr lang="en-US" altLang="pt-PT" sz="1600" dirty="0">
                <a:latin typeface="Arial" charset="0"/>
              </a:rPr>
              <a:t> in </a:t>
            </a:r>
            <a:r>
              <a:rPr lang="en-US" altLang="pt-PT" sz="1600" dirty="0" err="1">
                <a:latin typeface="Arial" charset="0"/>
              </a:rPr>
              <a:t>vulputate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velit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esse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molestie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consequat</a:t>
            </a:r>
            <a:r>
              <a:rPr lang="en-US" altLang="pt-PT" sz="1600" dirty="0">
                <a:latin typeface="Arial" charset="0"/>
              </a:rPr>
              <a:t>, </a:t>
            </a:r>
            <a:r>
              <a:rPr lang="en-US" altLang="pt-PT" sz="1600" dirty="0" err="1">
                <a:latin typeface="Arial" charset="0"/>
              </a:rPr>
              <a:t>vel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illum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eu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feugiat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facilisis</a:t>
            </a:r>
            <a:r>
              <a:rPr lang="en-US" altLang="pt-PT" sz="1600" dirty="0">
                <a:latin typeface="Arial" charset="0"/>
              </a:rPr>
              <a:t> at </a:t>
            </a:r>
            <a:r>
              <a:rPr lang="en-US" altLang="pt-PT" sz="1600" dirty="0" err="1">
                <a:latin typeface="Arial" charset="0"/>
              </a:rPr>
              <a:t>vero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eros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accumsan</a:t>
            </a:r>
            <a:r>
              <a:rPr lang="en-US" altLang="pt-PT" sz="1600" dirty="0">
                <a:latin typeface="Arial" charset="0"/>
              </a:rPr>
              <a:t> et </a:t>
            </a:r>
            <a:r>
              <a:rPr lang="en-US" altLang="pt-PT" sz="1600" dirty="0" err="1">
                <a:latin typeface="Arial" charset="0"/>
              </a:rPr>
              <a:t>iusto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odio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dignissim</a:t>
            </a:r>
            <a:r>
              <a:rPr lang="en-US" altLang="pt-PT" sz="1600" dirty="0">
                <a:latin typeface="Arial" charset="0"/>
              </a:rPr>
              <a:t> qui </a:t>
            </a:r>
            <a:r>
              <a:rPr lang="en-US" altLang="pt-PT" sz="1600" dirty="0" err="1">
                <a:latin typeface="Arial" charset="0"/>
              </a:rPr>
              <a:t>blandit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praesent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luptatum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zzril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delenit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augue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duis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dolore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te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feugait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nulla</a:t>
            </a:r>
            <a:r>
              <a:rPr lang="en-US" altLang="pt-PT" sz="1600" dirty="0">
                <a:latin typeface="Arial" charset="0"/>
              </a:rPr>
              <a:t> </a:t>
            </a:r>
            <a:r>
              <a:rPr lang="en-US" altLang="pt-PT" sz="1600" dirty="0" err="1">
                <a:latin typeface="Arial" charset="0"/>
              </a:rPr>
              <a:t>facilisi</a:t>
            </a:r>
            <a:endParaRPr lang="en-US" altLang="pt-PT" sz="1600" dirty="0">
              <a:latin typeface="Arial" charset="0"/>
            </a:endParaRPr>
          </a:p>
        </p:txBody>
      </p:sp>
      <p:sp>
        <p:nvSpPr>
          <p:cNvPr id="2061" name="Text Box 25"/>
          <p:cNvSpPr txBox="1">
            <a:spLocks noChangeArrowheads="1"/>
          </p:cNvSpPr>
          <p:nvPr/>
        </p:nvSpPr>
        <p:spPr bwMode="auto">
          <a:xfrm>
            <a:off x="15872549" y="20227068"/>
            <a:ext cx="3706961" cy="27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PT" sz="1300" b="1">
                <a:latin typeface="Arial" charset="0"/>
              </a:rPr>
              <a:t>Figura 3 – </a:t>
            </a:r>
            <a:r>
              <a:rPr lang="pt-BR" altLang="pt-PT" sz="1300">
                <a:latin typeface="Arial" charset="0"/>
              </a:rPr>
              <a:t>Colocar aqui a legenda da figura</a:t>
            </a:r>
            <a:endParaRPr lang="pt-BR" altLang="pt-PT" sz="1600">
              <a:latin typeface="Arial" charset="0"/>
            </a:endParaRPr>
          </a:p>
        </p:txBody>
      </p:sp>
      <p:pic>
        <p:nvPicPr>
          <p:cNvPr id="2063" name="Picture 42" descr="Educação, Apresentação, Escritório, Pessoas, Liv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9923" y="14523981"/>
            <a:ext cx="5837050" cy="550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4" name="Text Box 25"/>
          <p:cNvSpPr txBox="1">
            <a:spLocks noChangeArrowheads="1"/>
          </p:cNvSpPr>
          <p:nvPr/>
        </p:nvSpPr>
        <p:spPr bwMode="auto">
          <a:xfrm>
            <a:off x="9009219" y="27740318"/>
            <a:ext cx="3706961" cy="27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30" tIns="32315" rIns="64630" bIns="32315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PT" sz="1300" b="1" dirty="0">
                <a:latin typeface="Arial" charset="0"/>
              </a:rPr>
              <a:t>Figura 2 – </a:t>
            </a:r>
            <a:r>
              <a:rPr lang="pt-BR" altLang="pt-PT" sz="1300" dirty="0">
                <a:latin typeface="Arial" charset="0"/>
              </a:rPr>
              <a:t>Colocar aqui a legenda da figura</a:t>
            </a:r>
            <a:endParaRPr lang="pt-BR" altLang="pt-PT" sz="1600" dirty="0">
              <a:latin typeface="Arial" charset="0"/>
            </a:endParaRPr>
          </a:p>
        </p:txBody>
      </p:sp>
      <p:pic>
        <p:nvPicPr>
          <p:cNvPr id="1026" name="Picture 2" descr="Mapa Do Mundo, Terra, Continent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710" y="22896859"/>
            <a:ext cx="5885569" cy="429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239C126A-7314-4C66-BA64-1A71D0C396A2">
            <a:extLst>
              <a:ext uri="{FF2B5EF4-FFF2-40B4-BE49-F238E27FC236}">
                <a16:creationId xmlns:a16="http://schemas.microsoft.com/office/drawing/2014/main" id="{7E684157-C551-447E-B57D-08F9E7DE8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4699" y="979461"/>
            <a:ext cx="19532273" cy="3720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2078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2FC8AAA9555242A196BC81227A95DF" ma:contentTypeVersion="14" ma:contentTypeDescription="Create a new document." ma:contentTypeScope="" ma:versionID="088648b5ce6f4cb1379d3277e56571f4">
  <xsd:schema xmlns:xsd="http://www.w3.org/2001/XMLSchema" xmlns:xs="http://www.w3.org/2001/XMLSchema" xmlns:p="http://schemas.microsoft.com/office/2006/metadata/properties" xmlns:ns3="7ed31509-2bb8-4edd-b6a4-1bcc9a24435a" xmlns:ns4="571b2650-e42f-4f1d-8ad8-815697b701cf" targetNamespace="http://schemas.microsoft.com/office/2006/metadata/properties" ma:root="true" ma:fieldsID="07468e2ba925cc855ec8d7563c2f9077" ns3:_="" ns4:_="">
    <xsd:import namespace="7ed31509-2bb8-4edd-b6a4-1bcc9a24435a"/>
    <xsd:import namespace="571b2650-e42f-4f1d-8ad8-815697b701c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d31509-2bb8-4edd-b6a4-1bcc9a2443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1b2650-e42f-4f1d-8ad8-815697b701c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A62CF1-48E8-4E2A-B4DE-0A2FF51127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d31509-2bb8-4edd-b6a4-1bcc9a24435a"/>
    <ds:schemaRef ds:uri="571b2650-e42f-4f1d-8ad8-815697b701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F13CFE-38C9-46F7-99BF-4DBA56F0F0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267197-CBEF-47EE-954A-BAEE8FB1C087}">
  <ds:schemaRefs>
    <ds:schemaRef ds:uri="http://www.w3.org/XML/1998/namespace"/>
    <ds:schemaRef ds:uri="http://purl.org/dc/elements/1.1/"/>
    <ds:schemaRef ds:uri="7ed31509-2bb8-4edd-b6a4-1bcc9a24435a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571b2650-e42f-4f1d-8ad8-815697b701cf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1375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Diogo Henriques</cp:lastModifiedBy>
  <cp:revision>20</cp:revision>
  <dcterms:created xsi:type="dcterms:W3CDTF">2014-02-20T14:59:31Z</dcterms:created>
  <dcterms:modified xsi:type="dcterms:W3CDTF">2023-01-20T11:05:40Z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0x010100A72FC8AAA9555242A196BC81227A95DF</vt:lpwstr>
  </property>
</Properties>
</file>